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36616"/>
            <a:ext cx="6738938" cy="47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" y="1414686"/>
            <a:ext cx="6668780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14686"/>
            <a:ext cx="676496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2" y="1415248"/>
            <a:ext cx="6657607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4919"/>
            <a:ext cx="6738938" cy="4733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72048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695950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69595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486694"/>
            <a:ext cx="669753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265" y="1488146"/>
            <a:ext cx="672919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722"/>
            <a:ext cx="6770136" cy="4746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301" y="1417722"/>
            <a:ext cx="6678469" cy="474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560154"/>
            <a:ext cx="669753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561606"/>
            <a:ext cx="6695949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3000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003" y="1486694"/>
            <a:ext cx="67064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14686"/>
            <a:ext cx="6667309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4686"/>
            <a:ext cx="674107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2020-11-12T00:26:27+00:00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2020-11-12T00:26:33+00:00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2020-11-12T00:26:32+00:00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605254-DAE7-4064-AE91-9B7E22B6B005}"/>
</file>

<file path=customXml/itemProps2.xml><?xml version="1.0" encoding="utf-8"?>
<ds:datastoreItem xmlns:ds="http://schemas.openxmlformats.org/officeDocument/2006/customXml" ds:itemID="{7F1968F5-F21B-4F66-A5E8-D434DE027E4F}"/>
</file>

<file path=customXml/itemProps3.xml><?xml version="1.0" encoding="utf-8"?>
<ds:datastoreItem xmlns:ds="http://schemas.openxmlformats.org/officeDocument/2006/customXml" ds:itemID="{C754403F-F426-4A86-9CEB-694C4BB0517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Thief in the Family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2019-12-11T01:57:33Z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