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392" y="1416640"/>
            <a:ext cx="6744071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14500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295" y="1415421"/>
            <a:ext cx="677560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033"/>
            <a:ext cx="6739732" cy="46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64992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4992"/>
            <a:ext cx="6736086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2698"/>
            <a:ext cx="6733136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4576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769" y="1488146"/>
            <a:ext cx="670044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7172"/>
            <a:ext cx="6770136" cy="4727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27172"/>
            <a:ext cx="673893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35424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964" y="1414686"/>
            <a:ext cx="67789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2020-11-12T00:26:35+00:00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2020-11-12T00:26:40+00:00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2020-11-12T00:26:39+00:00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A45A1-FB15-4528-B736-46F2EF54EDBC}"/>
</file>

<file path=customXml/itemProps2.xml><?xml version="1.0" encoding="utf-8"?>
<ds:datastoreItem xmlns:ds="http://schemas.openxmlformats.org/officeDocument/2006/customXml" ds:itemID="{F127AA94-4F70-48C1-A293-ED95940CD801}"/>
</file>

<file path=customXml/itemProps3.xml><?xml version="1.0" encoding="utf-8"?>
<ds:datastoreItem xmlns:ds="http://schemas.openxmlformats.org/officeDocument/2006/customXml" ds:itemID="{3FAD0943-ABC2-49B7-A9DB-0BD2C4BFD44E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1201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Way Home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2020-02-05T04:27:18Z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