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60" y="1416640"/>
            <a:ext cx="6739503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8" y="1408595"/>
            <a:ext cx="6688477" cy="4757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918" y="1408595"/>
            <a:ext cx="6801545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" y="1428631"/>
            <a:ext cx="6739732" cy="47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785" y="1472226"/>
            <a:ext cx="675367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859" y="1522698"/>
            <a:ext cx="6751603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3188"/>
            <a:ext cx="6738938" cy="46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66767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536" y="1408098"/>
            <a:ext cx="67269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749152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53" y="1563624"/>
            <a:ext cx="6730310" cy="44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6540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760" y="1414686"/>
            <a:ext cx="67437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2020-11-12T00:26:42+00:00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2020-11-12T00:26:42+00:00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6094BA-2582-44A7-989F-CCF52CDE8F26}"/>
</file>

<file path=customXml/itemProps2.xml><?xml version="1.0" encoding="utf-8"?>
<ds:datastoreItem xmlns:ds="http://schemas.openxmlformats.org/officeDocument/2006/customXml" ds:itemID="{C5A0F5F4-0B6D-471D-AF52-7991F50AB706}"/>
</file>

<file path=customXml/itemProps3.xml><?xml version="1.0" encoding="utf-8"?>
<ds:datastoreItem xmlns:ds="http://schemas.openxmlformats.org/officeDocument/2006/customXml" ds:itemID="{2D426876-8665-417B-816F-DF64975B6ABE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Unexpected Event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2020-02-05T04:50:50Z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