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673" y="1414686"/>
            <a:ext cx="6808790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30464"/>
            <a:ext cx="6688477" cy="47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90976"/>
            <a:ext cx="6738938" cy="4701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0976"/>
            <a:ext cx="6740525" cy="4701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459" y="1527902"/>
            <a:ext cx="6946004" cy="4526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0" y="1527902"/>
            <a:ext cx="6525539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1" y="1477927"/>
            <a:ext cx="6720730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2" y="1477927"/>
            <a:ext cx="673973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2969"/>
            <a:ext cx="6741655" cy="4667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55" y="1488146"/>
            <a:ext cx="673780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" y="1421574"/>
            <a:ext cx="6784428" cy="4738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7" y="1408098"/>
            <a:ext cx="6741510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" y="1560154"/>
            <a:ext cx="6730341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0" y="1568496"/>
            <a:ext cx="6739733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9731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86694"/>
            <a:ext cx="673973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858" y="1453996"/>
            <a:ext cx="6805383" cy="4673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043" y="1453996"/>
            <a:ext cx="6730782" cy="46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2021-02-23T01:24:03+00:00</PPModeratedDate>
    <PPLastReviewedDate xmlns="fd79d500-426f-4b83-b4a1-1e2c3ec74fbe">2021-02-23T01:24:03+00:00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2021-02-23T01:23:05+00:00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2022-02-22T14:00:00+00:00</PPReviewDate>
  </documentManagement>
</p:properties>
</file>

<file path=customXml/itemProps1.xml><?xml version="1.0" encoding="utf-8"?>
<ds:datastoreItem xmlns:ds="http://schemas.openxmlformats.org/officeDocument/2006/customXml" ds:itemID="{65C2F8E9-90C5-41C6-9F6B-5E0218E1588A}"/>
</file>

<file path=customXml/itemProps2.xml><?xml version="1.0" encoding="utf-8"?>
<ds:datastoreItem xmlns:ds="http://schemas.openxmlformats.org/officeDocument/2006/customXml" ds:itemID="{C5BC98EF-1145-4D79-9BB9-DEA5ED9FD65A}"/>
</file>

<file path=customXml/itemProps3.xml><?xml version="1.0" encoding="utf-8"?>
<ds:datastoreItem xmlns:ds="http://schemas.openxmlformats.org/officeDocument/2006/customXml" ds:itemID="{86CB7EB1-4EC2-4591-BD37-379AF537AEC5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Franos Life Story</dc:title>
  <dc:creator>MATTHEWS, Amanda</dc:creator>
  <cp:lastModifiedBy>REID, Joshua (jprei4)</cp:lastModifiedBy>
  <cp:revision>16</cp:revision>
  <dcterms:created xsi:type="dcterms:W3CDTF">2016-09-16T02:28:10Z</dcterms:created>
  <dcterms:modified xsi:type="dcterms:W3CDTF">2021-02-02T06:06:41Z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