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26ABA-B875-43D1-B00A-4D4B3AF5C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5286" y="421087"/>
            <a:ext cx="4748621" cy="67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5B060-D1BC-4BB5-90FD-5E48481ED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7240" y="438484"/>
            <a:ext cx="4740019" cy="6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5A313-F3AC-4040-A051-296BF9CC3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26971" y="413254"/>
            <a:ext cx="4740019" cy="67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A76172-C5A6-4DAF-8513-0801AE07C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994163" y="421085"/>
            <a:ext cx="4751405" cy="67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C628E-6056-447D-BCBB-364EF335C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0032" y="462193"/>
            <a:ext cx="4739319" cy="6759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65BE6-1508-49B2-B3D0-C6552EDC3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54623" y="486705"/>
            <a:ext cx="4739320" cy="6710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3F37C-79D7-40D4-8DD4-D16078F92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22698"/>
            <a:ext cx="6738936" cy="4536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AEE07-2AAD-4C80-A1C5-C356C61A4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41741" y="421483"/>
            <a:ext cx="4536503" cy="6738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391BC-D47A-48B1-9F27-4CFA70867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5212" y="421484"/>
            <a:ext cx="4608513" cy="6738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8EF63-47CF-490E-8E83-B3096FD0E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05738" y="424172"/>
            <a:ext cx="4608514" cy="67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07716E-86A2-4CD4-ABB2-AC6B78D7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0216" y="487928"/>
            <a:ext cx="4679069" cy="6679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F67C6-2092-4DB5-B42D-E463C9E407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40065" y="427819"/>
            <a:ext cx="4679071" cy="67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8C43B-7602-4EDF-AAB6-E775180E58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8285" y="415243"/>
            <a:ext cx="4765704" cy="675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62F87C-64B5-478D-A38C-DF23A57C1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2587" y="432358"/>
            <a:ext cx="4765705" cy="6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45FD86-BD43-4FB5-9B89-D774754C1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36252" y="422450"/>
            <a:ext cx="4463044" cy="6735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900889-32C9-4A7D-8288-4330CCB60A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42070" y="384355"/>
            <a:ext cx="4463045" cy="68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3EF794-2244-4104-97A6-E3F9FDA35D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6694"/>
            <a:ext cx="6730534" cy="4608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31E37A-CA83-4C8B-9A0A-26257FB0F7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00742" y="416485"/>
            <a:ext cx="4608512" cy="67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C80FF-5C51-4286-8996-F327E3E870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2845" y="441839"/>
            <a:ext cx="4752529" cy="6698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321C1-C3F9-48AB-BF2B-C01C23FD2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8221" y="1414684"/>
            <a:ext cx="6781242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2021-11-30T23:23:26+00:00</PPModeratedDate>
    <PPLastReviewedDate xmlns="fd79d500-426f-4b83-b4a1-1e2c3ec74fbe">2021-11-30T23:23:26+00:00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2021-11-30T22:54:36+00:00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2022-11-30T14:00:00+00:00</PPReviewDate>
  </documentManagement>
</p:properties>
</file>

<file path=customXml/itemProps1.xml><?xml version="1.0" encoding="utf-8"?>
<ds:datastoreItem xmlns:ds="http://schemas.openxmlformats.org/officeDocument/2006/customXml" ds:itemID="{9FF704F2-9D76-40D1-98EF-430BAEDB4920}"/>
</file>

<file path=customXml/itemProps2.xml><?xml version="1.0" encoding="utf-8"?>
<ds:datastoreItem xmlns:ds="http://schemas.openxmlformats.org/officeDocument/2006/customXml" ds:itemID="{FBEEE60B-9DEE-478D-BD5E-17ABBD273AF2}"/>
</file>

<file path=customXml/itemProps3.xml><?xml version="1.0" encoding="utf-8"?>
<ds:datastoreItem xmlns:ds="http://schemas.openxmlformats.org/officeDocument/2006/customXml" ds:itemID="{B4431A1A-DA83-4253-ACA6-D9F47C2919F9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1207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Tolga - Isabella Cifuentes - The Lucky One</dc:title>
  <dc:creator>MATTHEWS, Amanda</dc:creator>
  <cp:lastModifiedBy>REID, Joshua (jprei4)</cp:lastModifiedBy>
  <cp:revision>18</cp:revision>
  <dcterms:created xsi:type="dcterms:W3CDTF">2016-09-16T02:28:10Z</dcterms:created>
  <dcterms:modified xsi:type="dcterms:W3CDTF">2021-11-29T05:00:24Z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