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0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100469-CBE4-43D7-821B-D1036B545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35287" y="421084"/>
            <a:ext cx="4748620" cy="67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3EFC06-CB8F-451F-ABA6-AAEC78CD94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77756" y="436928"/>
            <a:ext cx="4751056" cy="6706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FAD105-6CD5-40E8-B9A6-D0428C1699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10878" y="397159"/>
            <a:ext cx="4751057" cy="67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9F369B-7B81-497A-9392-A83FCC16D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4163" y="421086"/>
            <a:ext cx="4751404" cy="67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AE9C3E-2685-473E-8023-003944A7C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0206" y="472020"/>
            <a:ext cx="4739318" cy="6739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3EEAFE-CA1C-4BE5-824B-4849E54DCA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39934" y="466468"/>
            <a:ext cx="4739319" cy="6739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22CB7-682D-4204-B932-E7AF114231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22698"/>
            <a:ext cx="6738935" cy="4536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ADC880-AE7D-459B-86B4-B7CFC7B0A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40149" y="421482"/>
            <a:ext cx="4536504" cy="6738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D8F113-7FFF-480E-9BDC-7B08A76FFC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5211" y="421481"/>
            <a:ext cx="4608513" cy="6738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B58D2F-65D8-4F59-A4EA-56D9727C2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12187" y="427932"/>
            <a:ext cx="4608514" cy="67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1224F-DD28-430C-94D9-AC80B4665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0217" y="487928"/>
            <a:ext cx="4679068" cy="6679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10DAD-E537-41F6-98C7-8FB4B6A402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39949" y="427702"/>
            <a:ext cx="4679067" cy="67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26828-B9A2-4BC1-AAA0-826AE9D6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2215" y="405882"/>
            <a:ext cx="4765704" cy="6770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2A7E66-D072-4894-B7BE-098C20ACA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41946" y="436287"/>
            <a:ext cx="4765705" cy="67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254DF9-D0E1-4109-ABFB-82322C55D6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1514" y="420797"/>
            <a:ext cx="4460886" cy="6743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BF0A3-F5D9-45AC-B03F-6BB5B8105E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80958" y="421084"/>
            <a:ext cx="4457278" cy="67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AECCC5-F92D-411B-B00D-AB1B3EBCD8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0207" y="416485"/>
            <a:ext cx="4608512" cy="6748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83B21C-DD5A-4D43-867D-ACDD4B83C0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09938" y="425682"/>
            <a:ext cx="4608513" cy="67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2FC6C7-4ECB-4354-89EB-5F9E6043E6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72846" y="441840"/>
            <a:ext cx="4752527" cy="6698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D9296-2364-46CF-BC58-E78AEC9BA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8219" y="1414686"/>
            <a:ext cx="678124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2021-11-30T23:25:13+00:00</PPModeratedDate>
    <PPLastReviewedDate xmlns="fd79d500-426f-4b83-b4a1-1e2c3ec74fbe">2021-11-30T23:25:13+00:00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2021-11-30T22:53:55+00:00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2022-11-30T14:00:00+00:00</PPReviewDate>
  </documentManagement>
</p:properties>
</file>

<file path=customXml/itemProps1.xml><?xml version="1.0" encoding="utf-8"?>
<ds:datastoreItem xmlns:ds="http://schemas.openxmlformats.org/officeDocument/2006/customXml" ds:itemID="{945F2A2D-DDF2-4DB2-AFB3-0B5D59E45223}"/>
</file>

<file path=customXml/itemProps2.xml><?xml version="1.0" encoding="utf-8"?>
<ds:datastoreItem xmlns:ds="http://schemas.openxmlformats.org/officeDocument/2006/customXml" ds:itemID="{E81CEBAC-56E8-464A-8B48-8AF42E3E4B9D}"/>
</file>

<file path=customXml/itemProps3.xml><?xml version="1.0" encoding="utf-8"?>
<ds:datastoreItem xmlns:ds="http://schemas.openxmlformats.org/officeDocument/2006/customXml" ds:itemID="{AA024830-4A58-442C-A830-7F98E878BD6E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1212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Tolga - Lara Rocca - La Casa</dc:title>
  <dc:creator>MATTHEWS, Amanda</dc:creator>
  <cp:lastModifiedBy>REID, Joshua (jprei4)</cp:lastModifiedBy>
  <cp:revision>18</cp:revision>
  <dcterms:created xsi:type="dcterms:W3CDTF">2016-09-16T02:28:10Z</dcterms:created>
  <dcterms:modified xsi:type="dcterms:W3CDTF">2021-11-29T05:09:17Z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