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3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989" y="1414686"/>
            <a:ext cx="6698305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" y="1415248"/>
            <a:ext cx="6720937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342" y="1472226"/>
            <a:ext cx="6687456" cy="4774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83263"/>
            <a:ext cx="6804342" cy="4763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588" y="1522698"/>
            <a:ext cx="6907875" cy="4644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" y="1521992"/>
            <a:ext cx="6567778" cy="4645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667723" cy="4713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21" y="1486694"/>
            <a:ext cx="6811741" cy="47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4513"/>
            <a:ext cx="6842988" cy="4694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987" y="1508344"/>
            <a:ext cx="6636475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" y="1408098"/>
            <a:ext cx="673812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986" y="1408098"/>
            <a:ext cx="6738126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29381" cy="4759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381" y="1414686"/>
            <a:ext cx="6750082" cy="47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667723" cy="4713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21" y="1486694"/>
            <a:ext cx="6811742" cy="47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30" y="1414686"/>
            <a:ext cx="6722527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70741" y="1414686"/>
            <a:ext cx="680872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2021-02-23T01:39:20+00:00</PPModeratedDate>
    <PPLastReviewedDate xmlns="fd79d500-426f-4b83-b4a1-1e2c3ec74fbe">2021-02-23T01:39:20+00:00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2021-02-23T01:38:23+00:00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31038557-B2B5-4F11-BD27-3F124285D7DA}"/>
</file>

<file path=customXml/itemProps2.xml><?xml version="1.0" encoding="utf-8"?>
<ds:datastoreItem xmlns:ds="http://schemas.openxmlformats.org/officeDocument/2006/customXml" ds:itemID="{3C12EA97-BF94-4925-A53F-E4DE108C364C}"/>
</file>

<file path=customXml/itemProps3.xml><?xml version="1.0" encoding="utf-8"?>
<ds:datastoreItem xmlns:ds="http://schemas.openxmlformats.org/officeDocument/2006/customXml" ds:itemID="{28B39A8A-8380-41DA-B2CE-356CB8DA02E0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1201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Right</dc:title>
  <dc:creator>MATTHEWS, Amanda</dc:creator>
  <cp:lastModifiedBy>REID, Joshua (jprei4)</cp:lastModifiedBy>
  <cp:revision>16</cp:revision>
  <dcterms:created xsi:type="dcterms:W3CDTF">2016-09-16T02:28:10Z</dcterms:created>
  <dcterms:modified xsi:type="dcterms:W3CDTF">2021-02-03T00:27:27Z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