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84" y="1414686"/>
            <a:ext cx="6716840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24009"/>
            <a:ext cx="6688477" cy="47324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500" y="1424010"/>
            <a:ext cx="6764963" cy="473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47878"/>
            <a:ext cx="6739732" cy="46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937" y="1472226"/>
            <a:ext cx="6730526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1017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56" y="1520048"/>
            <a:ext cx="673720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3310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93986"/>
            <a:ext cx="6738938" cy="459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1486694"/>
            <a:ext cx="67172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369" y="1492052"/>
            <a:ext cx="6753094" cy="467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0897"/>
            <a:ext cx="6770136" cy="47401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732" y="1420897"/>
            <a:ext cx="6732732" cy="474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010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010" y="1486694"/>
            <a:ext cx="674945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3676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768" y="1414686"/>
            <a:ext cx="674269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2020-11-12T00:26:39+00:00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2020-11-12T00:26:46+00:00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2020-11-12T00:26:45+00:00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9FDA78-D997-4B19-9479-EB56AAC67B7F}"/>
</file>

<file path=customXml/itemProps2.xml><?xml version="1.0" encoding="utf-8"?>
<ds:datastoreItem xmlns:ds="http://schemas.openxmlformats.org/officeDocument/2006/customXml" ds:itemID="{9E6E6CC4-64E0-432F-A22D-31639DB9BFB6}"/>
</file>

<file path=customXml/itemProps3.xml><?xml version="1.0" encoding="utf-8"?>
<ds:datastoreItem xmlns:ds="http://schemas.openxmlformats.org/officeDocument/2006/customXml" ds:itemID="{2C417235-F479-4786-B52A-9CA1A6F1FA4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Matilda 2019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2020-05-20T01:06:56Z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