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1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304"/>
            <a:ext cx="6739732" cy="46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520" y="1472226"/>
            <a:ext cx="6750943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54864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38" y="1522698"/>
            <a:ext cx="6698111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4280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81" y="1503148"/>
            <a:ext cx="6738938" cy="46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8098"/>
            <a:ext cx="6753218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19" y="1408098"/>
            <a:ext cx="6726244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62388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0482"/>
            <a:ext cx="6725399" cy="4739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800" y="1414685"/>
            <a:ext cx="679366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2020-11-12T00:26:46+00:00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2020-11-12T00:26:46+00:00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BDE1FB81-2643-4F4D-901B-ABAF3C9139ED}"/>
</file>

<file path=customXml/itemProps2.xml><?xml version="1.0" encoding="utf-8"?>
<ds:datastoreItem xmlns:ds="http://schemas.openxmlformats.org/officeDocument/2006/customXml" ds:itemID="{0C2254CA-50E6-4FE9-A692-C614C5F01DB5}"/>
</file>

<file path=customXml/itemProps3.xml><?xml version="1.0" encoding="utf-8"?>
<ds:datastoreItem xmlns:ds="http://schemas.openxmlformats.org/officeDocument/2006/customXml" ds:itemID="{447E5A25-E29F-4BDA-9BF3-A4564162DED3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1204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2019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2020-02-05T05:02:20Z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