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8686"/>
            <a:ext cx="6714500" cy="4743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1" y="1414687"/>
            <a:ext cx="6764962" cy="47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4164" y="430482"/>
            <a:ext cx="4751404" cy="67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6957"/>
            <a:ext cx="6741655" cy="4659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6957"/>
            <a:ext cx="6738938" cy="46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58280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291" y="1418016"/>
            <a:ext cx="6733172" cy="47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59428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27373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4686"/>
            <a:ext cx="6738938" cy="47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2020-11-12T00:26:46+00:00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2020-11-12T00:26:53+00:00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2020-11-12T00:26:53+00:00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22A10-B131-4246-B3BF-1BD9917F9E60}"/>
</file>

<file path=customXml/itemProps2.xml><?xml version="1.0" encoding="utf-8"?>
<ds:datastoreItem xmlns:ds="http://schemas.openxmlformats.org/officeDocument/2006/customXml" ds:itemID="{83099647-8928-426D-A827-E99512A3E522}"/>
</file>

<file path=customXml/itemProps3.xml><?xml version="1.0" encoding="utf-8"?>
<ds:datastoreItem xmlns:ds="http://schemas.openxmlformats.org/officeDocument/2006/customXml" ds:itemID="{FF6E9F58-CC2C-4241-9F9F-59C7DC718FF3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Bush Thief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2020-02-06T00:09:21Z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