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80" y="1416640"/>
            <a:ext cx="6699283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3171"/>
            <a:ext cx="6745720" cy="475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3171"/>
            <a:ext cx="6738938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904"/>
            <a:ext cx="6739732" cy="47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87" y="1522698"/>
            <a:ext cx="6733775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2856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567" y="1486694"/>
            <a:ext cx="6750895" cy="46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24" y="1491208"/>
            <a:ext cx="6724639" cy="46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53603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198" y="1408098"/>
            <a:ext cx="6733265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7542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392" y="1418892"/>
            <a:ext cx="6704071" cy="47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2020-11-12T00:26:54+00:00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2020-11-12T00:26:53+00:00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A510D-CFEF-44D6-9AF4-758713A51B71}"/>
</file>

<file path=customXml/itemProps2.xml><?xml version="1.0" encoding="utf-8"?>
<ds:datastoreItem xmlns:ds="http://schemas.openxmlformats.org/officeDocument/2006/customXml" ds:itemID="{0C9272FC-8461-46F7-BA42-6AE59C19D835}"/>
</file>

<file path=customXml/itemProps3.xml><?xml version="1.0" encoding="utf-8"?>
<ds:datastoreItem xmlns:ds="http://schemas.openxmlformats.org/officeDocument/2006/customXml" ds:itemID="{45D70197-D1E2-41BD-B01A-BF992414859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Great Grandfather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2020-02-06T00:17:40Z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