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04" d="100"/>
          <a:sy n="104" d="100"/>
        </p:scale>
        <p:origin x="456" y="120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6248" y="1416640"/>
            <a:ext cx="6749641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41301"/>
            <a:ext cx="6742280" cy="46978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5112" y="1414685"/>
            <a:ext cx="6754351" cy="472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3042"/>
            <a:ext cx="6752951" cy="473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927" y="1472226"/>
            <a:ext cx="6664877" cy="4739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72226"/>
            <a:ext cx="6795927" cy="4739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522698"/>
            <a:ext cx="6738938" cy="4536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01" y="1522698"/>
            <a:ext cx="6727424" cy="45365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6694"/>
            <a:ext cx="673893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8146"/>
            <a:ext cx="6740525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8146"/>
            <a:ext cx="6738938" cy="4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8098"/>
            <a:ext cx="6770136" cy="4765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136" y="1408098"/>
            <a:ext cx="6709327" cy="47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563208"/>
            <a:ext cx="6735548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559428"/>
            <a:ext cx="6738938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88604"/>
            <a:ext cx="6726594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6595" y="1486694"/>
            <a:ext cx="675286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4686"/>
            <a:ext cx="6718472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8471" y="1414686"/>
            <a:ext cx="6760991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PSubmittedDate xmlns="fd79d500-426f-4b83-b4a1-1e2c3ec74fbe">2020-11-12T00:26:51+00:00</PPSubmittedDate>
    <PPContentApprover xmlns="fd79d500-426f-4b83-b4a1-1e2c3ec74fbe">
      <UserInfo>
        <DisplayName>MATTHEWS, Amanda</DisplayName>
        <AccountId>26</AccountId>
        <AccountType/>
      </UserInfo>
    </PPContentApprover>
    <PPLastReviewedDate xmlns="fd79d500-426f-4b83-b4a1-1e2c3ec74fbe">2020-11-12T00:26:56+00:00</PPLastReviewedDate>
    <PPLastReviewedBy xmlns="fd79d500-426f-4b83-b4a1-1e2c3ec74fbe">
      <UserInfo>
        <DisplayName>DELIZO, Dan</DisplayName>
        <AccountId>20</AccountId>
        <AccountType/>
      </UserInfo>
    </PPLastReviewedBy>
    <PPModeratedDate xmlns="fd79d500-426f-4b83-b4a1-1e2c3ec74fbe">2020-11-12T00:26:56+00:00</PPModeratedDate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>2021-05-19T14:00:00+00:00</PPReviewDate>
    <PPContentOwner xmlns="fd79d500-426f-4b83-b4a1-1e2c3ec74fbe">
      <UserInfo>
        <DisplayName>MATTHEWS, Amanda</DisplayName>
        <AccountId>26</AccountId>
        <AccountType/>
      </UserInfo>
    </PPContentOwner>
    <PPReferenceNumber xmlns="fd79d500-426f-4b83-b4a1-1e2c3ec74fbe" xsi:nil="true"/>
    <PPSubmittedBy xmlns="fd79d500-426f-4b83-b4a1-1e2c3ec74fbe">
      <UserInfo>
        <DisplayName>DELIZO, Dan</DisplayName>
        <AccountId>20</AccountId>
        <AccountType/>
      </UserInfo>
    </PPSubmittedBy>
    <PPModeratedBy xmlns="fd79d500-426f-4b83-b4a1-1e2c3ec74fbe">
      <UserInfo>
        <DisplayName>DELIZO, Dan</DisplayName>
        <AccountId>20</AccountId>
        <AccountType/>
      </UserInfo>
    </PPModeratedBy>
    <PPPublishedNotificationAddresses xmlns="fd79d500-426f-4b83-b4a1-1e2c3ec74f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D7D972-4AAC-4757-981F-93A11CF653B8}"/>
</file>

<file path=customXml/itemProps2.xml><?xml version="1.0" encoding="utf-8"?>
<ds:datastoreItem xmlns:ds="http://schemas.openxmlformats.org/officeDocument/2006/customXml" ds:itemID="{04389ECF-E75E-4095-8590-A274F48EA95C}"/>
</file>

<file path=customXml/itemProps3.xml><?xml version="1.0" encoding="utf-8"?>
<ds:datastoreItem xmlns:ds="http://schemas.openxmlformats.org/officeDocument/2006/customXml" ds:itemID="{29102B24-09BF-4C2D-A828-3EEB061674E4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1210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War 2019</dc:title>
  <dc:creator>MATTHEWS, Amanda</dc:creator>
  <cp:lastModifiedBy>MATTHEWS, Amanda</cp:lastModifiedBy>
  <cp:revision>16</cp:revision>
  <dcterms:created xsi:type="dcterms:W3CDTF">2016-09-16T02:28:10Z</dcterms:created>
  <dcterms:modified xsi:type="dcterms:W3CDTF">2019-11-27T04:59:05Z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