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4" d="100"/>
          <a:sy n="84" d="100"/>
        </p:scale>
        <p:origin x="86" y="288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229" y="1416640"/>
            <a:ext cx="6718957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25745"/>
            <a:ext cx="6714500" cy="47289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4501" y="1425745"/>
            <a:ext cx="6764962" cy="472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23" y="1415248"/>
            <a:ext cx="6715521" cy="475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72226"/>
            <a:ext cx="6738938" cy="4739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72226"/>
            <a:ext cx="6744632" cy="4739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522698"/>
            <a:ext cx="6738938" cy="4536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33108"/>
            <a:ext cx="6740525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8604"/>
            <a:ext cx="674052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6694"/>
            <a:ext cx="673893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86694"/>
            <a:ext cx="6730864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3680" y="1488146"/>
            <a:ext cx="6765783" cy="4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0618"/>
            <a:ext cx="6770136" cy="47406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6" y="1419960"/>
            <a:ext cx="6738937" cy="474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60154"/>
            <a:ext cx="6735548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561606"/>
            <a:ext cx="6738938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6694"/>
            <a:ext cx="673893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4686"/>
            <a:ext cx="6707126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405" y="1418134"/>
            <a:ext cx="6784058" cy="474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PSubmittedDate xmlns="fd79d500-426f-4b83-b4a1-1e2c3ec74fbe">2020-11-12T00:26:51+00:00</PPSubmittedDate>
    <PPContentApprover xmlns="fd79d500-426f-4b83-b4a1-1e2c3ec74fbe">
      <UserInfo>
        <DisplayName>MATTHEWS, Amanda</DisplayName>
        <AccountId>26</AccountId>
        <AccountType/>
      </UserInfo>
    </PPContentApprover>
    <PPLastReviewedDate xmlns="fd79d500-426f-4b83-b4a1-1e2c3ec74fbe">2020-11-12T00:26:56+00:00</PPLastReviewedDate>
    <PPLastReviewedBy xmlns="fd79d500-426f-4b83-b4a1-1e2c3ec74fbe">
      <UserInfo>
        <DisplayName>DELIZO, Dan</DisplayName>
        <AccountId>20</AccountId>
        <AccountType/>
      </UserInfo>
    </PPLastReviewedBy>
    <PPModeratedDate xmlns="fd79d500-426f-4b83-b4a1-1e2c3ec74fbe">2020-11-12T00:26:55+00:00</PPModeratedDate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>2021-05-19T14:00:00+00:00</PPReviewDate>
    <PPContentOwner xmlns="fd79d500-426f-4b83-b4a1-1e2c3ec74fbe">
      <UserInfo>
        <DisplayName>MATTHEWS, Amanda</DisplayName>
        <AccountId>26</AccountId>
        <AccountType/>
      </UserInfo>
    </PPContentOwner>
    <PPReferenceNumber xmlns="fd79d500-426f-4b83-b4a1-1e2c3ec74fbe" xsi:nil="true"/>
    <PPSubmittedBy xmlns="fd79d500-426f-4b83-b4a1-1e2c3ec74fbe">
      <UserInfo>
        <DisplayName>DELIZO, Dan</DisplayName>
        <AccountId>20</AccountId>
        <AccountType/>
      </UserInfo>
    </PPSubmittedBy>
    <PPModeratedBy xmlns="fd79d500-426f-4b83-b4a1-1e2c3ec74fbe">
      <UserInfo>
        <DisplayName>DELIZO, Dan</DisplayName>
        <AccountId>20</AccountId>
        <AccountType/>
      </UserInfo>
    </PPModeratedBy>
    <PPPublishedNotificationAddresses xmlns="fd79d500-426f-4b83-b4a1-1e2c3ec74f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C3CD15-C17B-4A66-BA66-97B8F38682B0}"/>
</file>

<file path=customXml/itemProps2.xml><?xml version="1.0" encoding="utf-8"?>
<ds:datastoreItem xmlns:ds="http://schemas.openxmlformats.org/officeDocument/2006/customXml" ds:itemID="{CC034D64-1BEC-4548-80BD-F498F345A9A5}"/>
</file>

<file path=customXml/itemProps3.xml><?xml version="1.0" encoding="utf-8"?>
<ds:datastoreItem xmlns:ds="http://schemas.openxmlformats.org/officeDocument/2006/customXml" ds:itemID="{35929E49-54C4-47C8-A4B7-93306614B130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1215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Home 2019</dc:title>
  <dc:creator>MATTHEWS, Amanda</dc:creator>
  <cp:lastModifiedBy>SIMMONS, Tania</cp:lastModifiedBy>
  <cp:revision>15</cp:revision>
  <dcterms:created xsi:type="dcterms:W3CDTF">2016-09-16T02:28:10Z</dcterms:created>
  <dcterms:modified xsi:type="dcterms:W3CDTF">2019-11-28T00:22:37Z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