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4" r:id="rId12"/>
    <p:sldId id="283" r:id="rId13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8" d="100"/>
          <a:sy n="78" d="100"/>
        </p:scale>
        <p:origin x="490" y="62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317" y="1415508"/>
            <a:ext cx="6861087" cy="475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67400"/>
            <a:ext cx="6740525" cy="4645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1051" y="1464567"/>
            <a:ext cx="6768412" cy="465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09369" y="444620"/>
            <a:ext cx="4777060" cy="68121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499" y="1462163"/>
            <a:ext cx="6718964" cy="478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13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8092"/>
            <a:ext cx="6739732" cy="474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48772"/>
            <a:ext cx="6815090" cy="47563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884" y="1447740"/>
            <a:ext cx="6837409" cy="47584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1337" y="1433189"/>
            <a:ext cx="6758126" cy="46620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3190"/>
            <a:ext cx="6740525" cy="4662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553" y="1488716"/>
            <a:ext cx="6768078" cy="46943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3"/>
            <a:ext cx="6738938" cy="469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38" y="1488146"/>
            <a:ext cx="6769963" cy="44836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9692" y="1486693"/>
            <a:ext cx="6739771" cy="448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7083"/>
            <a:ext cx="6784426" cy="46837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723" y="1557082"/>
            <a:ext cx="7002247" cy="468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4810"/>
            <a:ext cx="6731663" cy="46703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663" y="1424809"/>
            <a:ext cx="6747800" cy="467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86693"/>
            <a:ext cx="6740525" cy="4637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3" y="1486692"/>
            <a:ext cx="6738939" cy="463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4040" y="1486694"/>
            <a:ext cx="6870902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4" y="1488659"/>
            <a:ext cx="6999137" cy="475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2020-11-12T00:26:58+00:00</PPSubmittedDate>
    <PPContentApprover xmlns="fd79d500-426f-4b83-b4a1-1e2c3ec74fbe">
      <UserInfo>
        <DisplayName/>
        <AccountId xsi:nil="true"/>
        <AccountType/>
      </UserInfo>
    </PPContentApprover>
    <PPLastReviewedDate xmlns="fd79d500-426f-4b83-b4a1-1e2c3ec74fbe">2020-11-12T00:27:03+00:00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2020-11-12T00:27:03+00:00</PPModeratedDate>
    <PPContentAuthor xmlns="fd79d500-426f-4b83-b4a1-1e2c3ec74fbe">
      <UserInfo>
        <DisplayName>NGUYEN, William</DisplayName>
        <AccountId>21</AccountId>
        <AccountType/>
      </UserInfo>
    </PPContentAuthor>
    <PPReviewDate xmlns="fd79d500-426f-4b83-b4a1-1e2c3ec74fbe" xsi:nil="true"/>
    <PPContentOwner xmlns="fd79d500-426f-4b83-b4a1-1e2c3ec74fbe">
      <UserInfo>
        <DisplayName/>
        <AccountId xsi:nil="true"/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3898D2-DE1B-49E1-BE36-3307D06EA4D5}"/>
</file>

<file path=customXml/itemProps2.xml><?xml version="1.0" encoding="utf-8"?>
<ds:datastoreItem xmlns:ds="http://schemas.openxmlformats.org/officeDocument/2006/customXml" ds:itemID="{301C6010-4D82-4D1D-B0BA-57BD01D9FE16}"/>
</file>

<file path=customXml/itemProps3.xml><?xml version="1.0" encoding="utf-8"?>
<ds:datastoreItem xmlns:ds="http://schemas.openxmlformats.org/officeDocument/2006/customXml" ds:itemID="{91783D85-77A6-4171-97D0-CA4A24B09D79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160</TotalTime>
  <Words>1</Words>
  <Application>Microsoft Office PowerPoint</Application>
  <PresentationFormat>Custom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 Crisis on Bloomsbury Farm</dc:title>
  <dc:creator>MATTHEWS, Amanda</dc:creator>
  <cp:lastModifiedBy>MATTHEWS, Amanda</cp:lastModifiedBy>
  <cp:revision>10</cp:revision>
  <dcterms:created xsi:type="dcterms:W3CDTF">2016-09-16T02:28:10Z</dcterms:created>
  <dcterms:modified xsi:type="dcterms:W3CDTF">2016-10-26T23:16:30Z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