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4664E4"/>
    <a:srgbClr val="5A50DA"/>
    <a:srgbClr val="4C5ADE"/>
    <a:srgbClr val="4B67DF"/>
    <a:srgbClr val="495BE1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4" d="100"/>
          <a:sy n="104" d="100"/>
        </p:scale>
        <p:origin x="456" y="102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434" y="1909932"/>
            <a:ext cx="6686029" cy="376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029" y="1962298"/>
            <a:ext cx="6764132" cy="37458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3103" y="1962298"/>
            <a:ext cx="6867757" cy="374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2864"/>
            <a:ext cx="6713193" cy="377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731" y="1939646"/>
            <a:ext cx="6760610" cy="38195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678" y="1924558"/>
            <a:ext cx="6815089" cy="38346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937" y="1895663"/>
            <a:ext cx="6740526" cy="37905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90419"/>
            <a:ext cx="6738937" cy="37906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95019"/>
            <a:ext cx="6738938" cy="37918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938" y="1895748"/>
            <a:ext cx="6740525" cy="379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947" y="1922848"/>
            <a:ext cx="6772885" cy="38082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938" y="1922806"/>
            <a:ext cx="6772884" cy="380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90" y="1882722"/>
            <a:ext cx="6784426" cy="38164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732" y="1859877"/>
            <a:ext cx="6863890" cy="386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29" y="1868085"/>
            <a:ext cx="6836577" cy="38457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548" y="1895565"/>
            <a:ext cx="6743915" cy="37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92814"/>
            <a:ext cx="6748928" cy="37962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7853" y="1834909"/>
            <a:ext cx="6952637" cy="391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828" y="1894911"/>
            <a:ext cx="6739323" cy="37920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441" y="1894911"/>
            <a:ext cx="6838021" cy="379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3E49AF1AD00A5643A60BE4C229026E5A" ma:contentTypeVersion="1" ma:contentTypeDescription="Upload an image." ma:contentTypeScope="" ma:versionID="c7e1ab7ff0698c9eb987965225f458a9">
  <xsd:schema xmlns:xsd="http://www.w3.org/2001/XMLSchema" xmlns:xs="http://www.w3.org/2001/XMLSchema" xmlns:p="http://schemas.microsoft.com/office/2006/metadata/properties" xmlns:ns1="http://schemas.microsoft.com/sharepoint/v3" xmlns:ns2="D1B333D1-29F2-4DDB-BBDB-EBE47BA1249F" xmlns:ns3="http://schemas.microsoft.com/sharepoint/v3/fields" xmlns:ns4="fd79d500-426f-4b83-b4a1-1e2c3ec74fbe" targetNamespace="http://schemas.microsoft.com/office/2006/metadata/properties" ma:root="true" ma:fieldsID="55ce1a955e50442c6d0965978ec9318e" ns1:_="" ns2:_="" ns3:_="" ns4:_="">
    <xsd:import namespace="http://schemas.microsoft.com/sharepoint/v3"/>
    <xsd:import namespace="D1B333D1-29F2-4DDB-BBDB-EBE47BA1249F"/>
    <xsd:import namespace="http://schemas.microsoft.com/sharepoint/v3/fields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PPContentOwner" minOccurs="0"/>
                <xsd:element ref="ns4:PPContentAuthor" minOccurs="0"/>
                <xsd:element ref="ns4:PPSubmittedBy" minOccurs="0"/>
                <xsd:element ref="ns4:PPSubmittedDate" minOccurs="0"/>
                <xsd:element ref="ns4:PPModeratedBy" minOccurs="0"/>
                <xsd:element ref="ns4:PPModeratedDate" minOccurs="0"/>
                <xsd:element ref="ns4:PPReferenceNumber" minOccurs="0"/>
                <xsd:element ref="ns4:PPContentApprover" minOccurs="0"/>
                <xsd:element ref="ns4:PPReviewDate" minOccurs="0"/>
                <xsd:element ref="ns4:PPLastReviewedDate" minOccurs="0"/>
                <xsd:element ref="ns4:PPLastReviewedBy" minOccurs="0"/>
                <xsd:element ref="ns4:PPPublishedNotificationAddresses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39" nillable="true" ma:displayName="Scheduling Start Date" ma:internalName="PublishingStartDate">
      <xsd:simpleType>
        <xsd:restriction base="dms:Unknown"/>
      </xsd:simpleType>
    </xsd:element>
    <xsd:element name="PublishingExpirationDate" ma:index="40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B333D1-29F2-4DDB-BBDB-EBE47BA1249F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27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28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29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30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31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32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33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34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35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36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37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38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ReferenceNumber xmlns="fd79d500-426f-4b83-b4a1-1e2c3ec74fbe" xsi:nil="true"/>
    <PPContentOwner xmlns="fd79d500-426f-4b83-b4a1-1e2c3ec74fbe">
      <UserInfo>
        <DisplayName>MATTHEWS, Amanda</DisplayName>
        <AccountId>26</AccountId>
        <AccountType/>
      </UserInfo>
    </PPContentOwner>
    <PPSubmittedBy xmlns="fd79d500-426f-4b83-b4a1-1e2c3ec74fbe">
      <UserInfo>
        <DisplayName>MATTHEWS, Amanda</DisplayName>
        <AccountId>26</AccountId>
        <AccountType/>
      </UserInfo>
    </PPSubmittedBy>
    <PPModeratedDate xmlns="fd79d500-426f-4b83-b4a1-1e2c3ec74fbe">2021-11-04T04:28:04+00:00</PPModeratedDate>
    <PPLastReviewedDate xmlns="fd79d500-426f-4b83-b4a1-1e2c3ec74fbe">2021-11-04T04:28:04+00:00</PPLastReviewedDate>
    <PPModeratedBy xmlns="fd79d500-426f-4b83-b4a1-1e2c3ec74fbe">
      <UserInfo>
        <DisplayName>MATTHEWS, Amanda</DisplayName>
        <AccountId>26</AccountId>
        <AccountType/>
      </UserInfo>
    </PPModeratedBy>
    <PPContentApprover xmlns="fd79d500-426f-4b83-b4a1-1e2c3ec74fbe">
      <UserInfo>
        <DisplayName>MATTHEWS, Amanda</DisplayName>
        <AccountId>26</AccountId>
        <AccountType/>
      </UserInfo>
    </PPContentApprover>
    <PPSubmittedDate xmlns="fd79d500-426f-4b83-b4a1-1e2c3ec74fbe">2021-11-01T04:49:46+00:00</PPSubmittedDate>
    <ImageCreateDate xmlns="D1B333D1-29F2-4DDB-BBDB-EBE47BA1249F" xsi:nil="true"/>
    <PPPublishedNotificationAddresses xmlns="fd79d500-426f-4b83-b4a1-1e2c3ec74fbe" xsi:nil="true"/>
    <PublishingExpirationDate xmlns="http://schemas.microsoft.com/sharepoint/v3" xsi:nil="true"/>
    <PPLastReviewedBy xmlns="fd79d500-426f-4b83-b4a1-1e2c3ec74fbe">
      <UserInfo>
        <DisplayName>MATTHEWS, Amanda</DisplayName>
        <AccountId>26</AccountId>
        <AccountType/>
      </UserInfo>
    </PPLastReviewedBy>
    <PublishingStartDate xmlns="http://schemas.microsoft.com/sharepoint/v3" xsi:nil="true"/>
    <PPContentAuthor xmlns="fd79d500-426f-4b83-b4a1-1e2c3ec74fbe">
      <UserInfo>
        <DisplayName>MATTHEWS, Amanda</DisplayName>
        <AccountId>26</AccountId>
        <AccountType/>
      </UserInfo>
    </PPContentAuthor>
    <wic_System_Copyright xmlns="http://schemas.microsoft.com/sharepoint/v3/fields" xsi:nil="true"/>
    <PPReviewDate xmlns="fd79d500-426f-4b83-b4a1-1e2c3ec74fbe">2022-10-31T14:00:00+00:00</PPReviewDate>
  </documentManagement>
</p:properties>
</file>

<file path=customXml/itemProps1.xml><?xml version="1.0" encoding="utf-8"?>
<ds:datastoreItem xmlns:ds="http://schemas.openxmlformats.org/officeDocument/2006/customXml" ds:itemID="{7468BCF3-AA12-421A-8F0B-FBD33C46DE3E}"/>
</file>

<file path=customXml/itemProps2.xml><?xml version="1.0" encoding="utf-8"?>
<ds:datastoreItem xmlns:ds="http://schemas.openxmlformats.org/officeDocument/2006/customXml" ds:itemID="{C64F9317-A661-44CD-B8C6-37F624D3527A}"/>
</file>

<file path=customXml/itemProps3.xml><?xml version="1.0" encoding="utf-8"?>
<ds:datastoreItem xmlns:ds="http://schemas.openxmlformats.org/officeDocument/2006/customXml" ds:itemID="{A2987714-EE58-4674-972A-47DAB5CC5398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1217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Home</dc:title>
  <dc:creator>MATTHEWS, Amanda</dc:creator>
  <cp:keywords/>
  <dc:description/>
  <cp:lastModifiedBy>MATTHEWS, Amanda (amatt83)</cp:lastModifiedBy>
  <cp:revision>18</cp:revision>
  <dcterms:created xsi:type="dcterms:W3CDTF">2016-09-16T02:28:10Z</dcterms:created>
  <dcterms:modified xsi:type="dcterms:W3CDTF">2021-11-01T04:39:54Z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0x0101009148F5A04DDD49CBA7127AADA5FB792B00AADE34325A8B49CDA8BB4DB53328F214003E49AF1AD00A5643A60BE4C229026E5A</vt:lpwstr>
  </property>
</Properties>
</file>