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566" y="77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434" y="1416640"/>
            <a:ext cx="6686029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43125"/>
            <a:ext cx="6714500" cy="46941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501" y="1443125"/>
            <a:ext cx="6816359" cy="469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248"/>
            <a:ext cx="6713193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1" y="1472226"/>
            <a:ext cx="6760610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678" y="1472226"/>
            <a:ext cx="6815089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7" y="1522698"/>
            <a:ext cx="6740526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38937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8938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8" y="1486694"/>
            <a:ext cx="674052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947" y="1486694"/>
            <a:ext cx="677288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8" y="1488146"/>
            <a:ext cx="6772884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90" y="1416007"/>
            <a:ext cx="6784426" cy="4749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2" y="1408098"/>
            <a:ext cx="6863890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29" y="1558702"/>
            <a:ext cx="6836577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8" y="1560154"/>
            <a:ext cx="6743915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8928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853" y="1486694"/>
            <a:ext cx="695263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828" y="1414686"/>
            <a:ext cx="6739323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441" y="1414686"/>
            <a:ext cx="683802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3E49AF1AD00A5643A60BE4C229026E5A" ma:contentTypeVersion="1" ma:contentTypeDescription="Upload an image." ma:contentTypeScope="" ma:versionID="c7e1ab7ff0698c9eb987965225f458a9">
  <xsd:schema xmlns:xsd="http://www.w3.org/2001/XMLSchema" xmlns:xs="http://www.w3.org/2001/XMLSchema" xmlns:p="http://schemas.microsoft.com/office/2006/metadata/properties" xmlns:ns1="http://schemas.microsoft.com/sharepoint/v3" xmlns:ns2="D1B333D1-29F2-4DDB-BBDB-EBE47BA1249F" xmlns:ns3="http://schemas.microsoft.com/sharepoint/v3/fields" xmlns:ns4="fd79d500-426f-4b83-b4a1-1e2c3ec74fbe" targetNamespace="http://schemas.microsoft.com/office/2006/metadata/properties" ma:root="true" ma:fieldsID="55ce1a955e50442c6d0965978ec9318e" ns1:_="" ns2:_="" ns3:_="" ns4:_="">
    <xsd:import namespace="http://schemas.microsoft.com/sharepoint/v3"/>
    <xsd:import namespace="D1B333D1-29F2-4DDB-BBDB-EBE47BA1249F"/>
    <xsd:import namespace="http://schemas.microsoft.com/sharepoint/v3/fields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PPContentOwner" minOccurs="0"/>
                <xsd:element ref="ns4:PPContentAuthor" minOccurs="0"/>
                <xsd:element ref="ns4:PPSubmittedBy" minOccurs="0"/>
                <xsd:element ref="ns4:PPSubmittedDate" minOccurs="0"/>
                <xsd:element ref="ns4:PPModeratedBy" minOccurs="0"/>
                <xsd:element ref="ns4:PPModeratedDate" minOccurs="0"/>
                <xsd:element ref="ns4:PPReferenceNumber" minOccurs="0"/>
                <xsd:element ref="ns4:PPContentApprover" minOccurs="0"/>
                <xsd:element ref="ns4:PPReviewDate" minOccurs="0"/>
                <xsd:element ref="ns4:PPLastReviewedDate" minOccurs="0"/>
                <xsd:element ref="ns4:PPLastReviewedBy" minOccurs="0"/>
                <xsd:element ref="ns4:PPPublishedNotificationAddresse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9" nillable="true" ma:displayName="Scheduling Start Date" ma:internalName="PublishingStartDate">
      <xsd:simpleType>
        <xsd:restriction base="dms:Unknown"/>
      </xsd:simpleType>
    </xsd:element>
    <xsd:element name="PublishingExpirationDate" ma:index="40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333D1-29F2-4DDB-BBDB-EBE47BA1249F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27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28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29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30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31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32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33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34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35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36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37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38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2021-11-04T04:27:29+00:00</PPModeratedDate>
    <PPLastReviewedDate xmlns="fd79d500-426f-4b83-b4a1-1e2c3ec74fbe">2021-11-04T04:27:29+00:00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2021-11-01T04:50:28+00:00</PPSubmittedDate>
    <ImageCreateDate xmlns="D1B333D1-29F2-4DDB-BBDB-EBE47BA1249F" xsi:nil="true"/>
    <PPPublishedNotificationAddresses xmlns="fd79d500-426f-4b83-b4a1-1e2c3ec74fbe" xsi:nil="true"/>
    <PublishingExpirationDate xmlns="http://schemas.microsoft.com/sharepoint/v3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wic_System_Copyright xmlns="http://schemas.microsoft.com/sharepoint/v3/fields" xsi:nil="true"/>
    <PPReviewDate xmlns="fd79d500-426f-4b83-b4a1-1e2c3ec74fbe">2022-10-31T14:00:00+00:00</PPReviewDate>
  </documentManagement>
</p:properties>
</file>

<file path=customXml/itemProps1.xml><?xml version="1.0" encoding="utf-8"?>
<ds:datastoreItem xmlns:ds="http://schemas.openxmlformats.org/officeDocument/2006/customXml" ds:itemID="{326CDE46-F41E-4573-9A6D-B3E252BA5746}"/>
</file>

<file path=customXml/itemProps2.xml><?xml version="1.0" encoding="utf-8"?>
<ds:datastoreItem xmlns:ds="http://schemas.openxmlformats.org/officeDocument/2006/customXml" ds:itemID="{59BB7725-FF7F-491C-A95D-A22FEF8D40C1}"/>
</file>

<file path=customXml/itemProps3.xml><?xml version="1.0" encoding="utf-8"?>
<ds:datastoreItem xmlns:ds="http://schemas.openxmlformats.org/officeDocument/2006/customXml" ds:itemID="{EF249C1F-A8CD-46A9-961E-42E614739112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1200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Horse that Saved My Life</dc:title>
  <dc:creator>MATTHEWS, Amanda</dc:creator>
  <cp:keywords/>
  <dc:description/>
  <cp:lastModifiedBy>MATTHEWS, Amanda (amatt83)</cp:lastModifiedBy>
  <cp:revision>17</cp:revision>
  <dcterms:created xsi:type="dcterms:W3CDTF">2016-09-16T02:28:10Z</dcterms:created>
  <dcterms:modified xsi:type="dcterms:W3CDTF">2021-11-01T04:20:38Z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0x0101009148F5A04DDD49CBA7127AADA5FB792B00AADE34325A8B49CDA8BB4DB53328F214003E49AF1AD00A5643A60BE4C229026E5A</vt:lpwstr>
  </property>
</Properties>
</file>