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62" y="1535341"/>
            <a:ext cx="672400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03572"/>
            <a:ext cx="6740524" cy="45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626" y="1472226"/>
            <a:ext cx="687583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48425"/>
            <a:ext cx="6837409" cy="4763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25096"/>
            <a:ext cx="673893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25096"/>
            <a:ext cx="6740524" cy="453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40524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7073"/>
            <a:ext cx="6738938" cy="460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021" y="1486694"/>
            <a:ext cx="676954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88146"/>
            <a:ext cx="6738939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6110"/>
            <a:ext cx="674052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516110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549" y="1416138"/>
            <a:ext cx="6743914" cy="44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6694"/>
            <a:ext cx="6714102" cy="47402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102" y="1486694"/>
            <a:ext cx="6765361" cy="47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2020-11-12T00:25:02+00:00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2020-11-12T00:25:08+00:00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2020-11-12T00:25:07+00:00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7B7AEF50-F452-479E-B516-04FF0BBCF1BE}"/>
</file>

<file path=customXml/itemProps2.xml><?xml version="1.0" encoding="utf-8"?>
<ds:datastoreItem xmlns:ds="http://schemas.openxmlformats.org/officeDocument/2006/customXml" ds:itemID="{323A26DA-F1DB-4252-ACF5-93951A35F8C1}"/>
</file>

<file path=customXml/itemProps3.xml><?xml version="1.0" encoding="utf-8"?>
<ds:datastoreItem xmlns:ds="http://schemas.openxmlformats.org/officeDocument/2006/customXml" ds:itemID="{1117CCEA-0C97-494A-A93D-818F7D4CB7E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1217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Cook's Story 2018 </dc:title>
  <dc:creator>MATTHEWS, Amanda</dc:creator>
  <cp:lastModifiedBy>MATTHEWS, Amanda</cp:lastModifiedBy>
  <cp:revision>12</cp:revision>
  <dcterms:created xsi:type="dcterms:W3CDTF">2016-09-16T02:28:10Z</dcterms:created>
  <dcterms:modified xsi:type="dcterms:W3CDTF">2018-09-13T01:32:23Z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