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20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507" y="1508072"/>
            <a:ext cx="6846885" cy="480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15682"/>
            <a:ext cx="6740525" cy="4749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440" y="1415682"/>
            <a:ext cx="6859763" cy="474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8160"/>
            <a:ext cx="6739732" cy="470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38206"/>
            <a:ext cx="6815090" cy="47774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884" y="1438206"/>
            <a:ext cx="6837409" cy="4777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188" y="1414686"/>
            <a:ext cx="6691275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5"/>
            <a:ext cx="6778891" cy="4536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7366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365" y="1486694"/>
            <a:ext cx="674209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6694"/>
            <a:ext cx="6734746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396" y="1488146"/>
            <a:ext cx="6784942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6138"/>
            <a:ext cx="6784426" cy="4967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046" y="1416138"/>
            <a:ext cx="6878453" cy="49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14686"/>
            <a:ext cx="6740524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6138"/>
            <a:ext cx="673893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6694"/>
            <a:ext cx="6811738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6" y="1486694"/>
            <a:ext cx="673277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256" y="1486694"/>
            <a:ext cx="6773781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405" y="1486694"/>
            <a:ext cx="678405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2020-11-12T00:25:03+00:00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2020-11-12T00:25:08+00:00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2020-11-12T00:25:07+00:00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3A997F-4516-4831-A2F0-3EFDFF98E281}"/>
</file>

<file path=customXml/itemProps2.xml><?xml version="1.0" encoding="utf-8"?>
<ds:datastoreItem xmlns:ds="http://schemas.openxmlformats.org/officeDocument/2006/customXml" ds:itemID="{7BE5D669-5CFA-4D21-97EC-096C60D5CD69}"/>
</file>

<file path=customXml/itemProps3.xml><?xml version="1.0" encoding="utf-8"?>
<ds:datastoreItem xmlns:ds="http://schemas.openxmlformats.org/officeDocument/2006/customXml" ds:itemID="{0A1ECBAE-4872-42B9-92B9-14DE266D56C5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1248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Uncle Jonathon and the Fob Watch 2018  </dc:title>
  <dc:creator>MATTHEWS, Amanda</dc:creator>
  <cp:lastModifiedBy>MATTHEWS, Amanda</cp:lastModifiedBy>
  <cp:revision>14</cp:revision>
  <dcterms:created xsi:type="dcterms:W3CDTF">2016-09-16T02:28:10Z</dcterms:created>
  <dcterms:modified xsi:type="dcterms:W3CDTF">2018-09-13T01:37:01Z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