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750" y="1416640"/>
            <a:ext cx="675189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9" y="1434013"/>
            <a:ext cx="6815529" cy="4712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14686"/>
            <a:ext cx="6802751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329"/>
            <a:ext cx="6739732" cy="4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849" y="1472226"/>
            <a:ext cx="679549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52" y="1472226"/>
            <a:ext cx="681267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09" y="1486694"/>
            <a:ext cx="67229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26260"/>
            <a:ext cx="6784426" cy="4729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26259"/>
            <a:ext cx="6709327" cy="47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1890"/>
            <a:ext cx="6730535" cy="4598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21000"/>
            <a:ext cx="6805383" cy="473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1000"/>
            <a:ext cx="6738938" cy="4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2020-11-12T00:25:23+00:00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2020-11-12T00:25:23+00:00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6977C-B21C-43DF-98C8-760A6D3C969D}"/>
</file>

<file path=customXml/itemProps2.xml><?xml version="1.0" encoding="utf-8"?>
<ds:datastoreItem xmlns:ds="http://schemas.openxmlformats.org/officeDocument/2006/customXml" ds:itemID="{7615AF87-6276-4596-B645-A70E1A2AA561}"/>
</file>

<file path=customXml/itemProps3.xml><?xml version="1.0" encoding="utf-8"?>
<ds:datastoreItem xmlns:ds="http://schemas.openxmlformats.org/officeDocument/2006/customXml" ds:itemID="{25F1E293-718A-461B-9CEE-06701152EC8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1204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 2018 </dc:title>
  <dc:creator>MATTHEWS, Amanda</dc:creator>
  <cp:lastModifiedBy>MATTHEWS, Amanda</cp:lastModifiedBy>
  <cp:revision>13</cp:revision>
  <dcterms:created xsi:type="dcterms:W3CDTF">2016-09-16T02:28:10Z</dcterms:created>
  <dcterms:modified xsi:type="dcterms:W3CDTF">2018-09-21T03:54:47Z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