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481" y="1416640"/>
            <a:ext cx="666698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9717"/>
            <a:ext cx="6714500" cy="4756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441" y="1414686"/>
            <a:ext cx="678502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" y="1415248"/>
            <a:ext cx="6720273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641" y="1522698"/>
            <a:ext cx="6745822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44" y="1408098"/>
            <a:ext cx="6724040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2939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397" y="1560154"/>
            <a:ext cx="675006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69788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85" y="1417545"/>
            <a:ext cx="678157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2020-11-12T00:25:18+00:00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2020-11-12T00:25:22+00:00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2020-11-12T00:25:22+00:00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CAE80-A0D4-4CB4-9ABF-A1887FCA8490}"/>
</file>

<file path=customXml/itemProps2.xml><?xml version="1.0" encoding="utf-8"?>
<ds:datastoreItem xmlns:ds="http://schemas.openxmlformats.org/officeDocument/2006/customXml" ds:itemID="{06371CB8-1AF5-4F22-93D7-13058F86DB92}"/>
</file>

<file path=customXml/itemProps3.xml><?xml version="1.0" encoding="utf-8"?>
<ds:datastoreItem xmlns:ds="http://schemas.openxmlformats.org/officeDocument/2006/customXml" ds:itemID="{BC3A9888-969F-4FC9-9B39-B95D750169A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Father's Journey.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2020-04-30T04:30:07Z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