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36718"/>
            <a:ext cx="6714500" cy="4706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1" y="1436718"/>
            <a:ext cx="6853617" cy="47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6002"/>
            <a:ext cx="6739732" cy="46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55" y="1472226"/>
            <a:ext cx="673970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3975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73" y="1486694"/>
            <a:ext cx="6758997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7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" y="1408098"/>
            <a:ext cx="6734671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08098"/>
            <a:ext cx="682978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92634"/>
            <a:ext cx="6748928" cy="45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8" y="1414686"/>
            <a:ext cx="6805383" cy="4752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397" y="1414686"/>
            <a:ext cx="675806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2020-11-12T00:25:33+00:00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2020-11-12T00:25:37+00:00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2020-11-12T00:25:37+00:00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35D79D-C984-4DD3-907B-E0CDB1CCC720}"/>
</file>

<file path=customXml/itemProps2.xml><?xml version="1.0" encoding="utf-8"?>
<ds:datastoreItem xmlns:ds="http://schemas.openxmlformats.org/officeDocument/2006/customXml" ds:itemID="{386590C1-55F4-4DCA-A9BF-1299EFB73431}"/>
</file>

<file path=customXml/itemProps3.xml><?xml version="1.0" encoding="utf-8"?>
<ds:datastoreItem xmlns:ds="http://schemas.openxmlformats.org/officeDocument/2006/customXml" ds:itemID="{FA98F105-FAF4-4986-A0A9-8E65F4C53F06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Tough Decisions  2018 </dc:title>
  <dc:creator>MATTHEWS, Amanda</dc:creator>
  <cp:lastModifiedBy>MATTHEWS, Amanda</cp:lastModifiedBy>
  <cp:revision>13</cp:revision>
  <dcterms:created xsi:type="dcterms:W3CDTF">2016-09-16T02:28:10Z</dcterms:created>
  <dcterms:modified xsi:type="dcterms:W3CDTF">2018-09-13T01:36:37Z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