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3" r:id="rId11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47611" y="431454"/>
            <a:ext cx="4748620" cy="671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8370"/>
            <a:ext cx="6739732" cy="472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51232" y="489965"/>
            <a:ext cx="4739318" cy="67038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67490"/>
            <a:ext cx="6768970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2" y="1522698"/>
            <a:ext cx="6739732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22698"/>
            <a:ext cx="6739730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948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826" y="1486694"/>
            <a:ext cx="668463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2237"/>
            <a:ext cx="6801209" cy="46694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209" y="1488146"/>
            <a:ext cx="6678253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90" y="1470832"/>
            <a:ext cx="6784426" cy="4640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36" y="1470832"/>
            <a:ext cx="6709327" cy="464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2" y="1558702"/>
            <a:ext cx="6790867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650" y="1560154"/>
            <a:ext cx="6667813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9731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732" y="1486694"/>
            <a:ext cx="671754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91925" y="400289"/>
            <a:ext cx="4752528" cy="67813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42893" y="430646"/>
            <a:ext cx="4752528" cy="672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CUTULI, Stephen</DisplayName>
        <AccountId>27</AccountId>
        <AccountType/>
      </UserInfo>
    </PPContentOwner>
    <PPSubmittedBy xmlns="fd79d500-426f-4b83-b4a1-1e2c3ec74fbe">
      <UserInfo>
        <DisplayName>CUTULI, Stephen</DisplayName>
        <AccountId>27</AccountId>
        <AccountType/>
      </UserInfo>
    </PPSubmittedBy>
    <PPModeratedDate xmlns="fd79d500-426f-4b83-b4a1-1e2c3ec74fbe">2021-02-08T04:22:20+00:00</PPModeratedDate>
    <PPLastReviewedDate xmlns="fd79d500-426f-4b83-b4a1-1e2c3ec74fbe">2021-02-08T04:22:20+00:00</PPLastReviewedDate>
    <PPModeratedBy xmlns="fd79d500-426f-4b83-b4a1-1e2c3ec74fbe">
      <UserInfo>
        <DisplayName>CUTULI, Stephen</DisplayName>
        <AccountId>27</AccountId>
        <AccountType/>
      </UserInfo>
    </PPModeratedBy>
    <PPContentApprover xmlns="fd79d500-426f-4b83-b4a1-1e2c3ec74fbe">
      <UserInfo>
        <DisplayName>CUTULI, Stephen</DisplayName>
        <AccountId>27</AccountId>
        <AccountType/>
      </UserInfo>
    </PPContentApprover>
    <PPSubmittedDate xmlns="fd79d500-426f-4b83-b4a1-1e2c3ec74fbe">2021-02-08T04:20:57+00:00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CUTULI, Stephen</DisplayName>
        <AccountId>27</AccountId>
        <AccountType/>
      </UserInfo>
    </PPLastReviewedBy>
    <PublishingStartDate xmlns="http://schemas.microsoft.com/sharepoint/v3" xsi:nil="true"/>
    <PPContentAuthor xmlns="fd79d500-426f-4b83-b4a1-1e2c3ec74fbe">
      <UserInfo>
        <DisplayName>REID, Joshua</DisplayName>
        <AccountId>34</AccountId>
        <AccountType/>
      </UserInfo>
    </PPContentAuthor>
    <PPReviewDate xmlns="fd79d500-426f-4b83-b4a1-1e2c3ec74fbe">2022-02-07T14:00:00+00:00</PPReviewDate>
  </documentManagement>
</p:properties>
</file>

<file path=customXml/itemProps1.xml><?xml version="1.0" encoding="utf-8"?>
<ds:datastoreItem xmlns:ds="http://schemas.openxmlformats.org/officeDocument/2006/customXml" ds:itemID="{4A93851B-9752-458C-9DD5-1D1EE49DBC3B}"/>
</file>

<file path=customXml/itemProps2.xml><?xml version="1.0" encoding="utf-8"?>
<ds:datastoreItem xmlns:ds="http://schemas.openxmlformats.org/officeDocument/2006/customXml" ds:itemID="{11C8D92A-4A31-4457-B496-DF2EC913244C}"/>
</file>

<file path=customXml/itemProps3.xml><?xml version="1.0" encoding="utf-8"?>
<ds:datastoreItem xmlns:ds="http://schemas.openxmlformats.org/officeDocument/2006/customXml" ds:itemID="{46CACE00-C9A5-4B8D-8BAE-D1A7C58CE59B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1201</TotalTime>
  <Words>1</Words>
  <Application>Microsoft Office PowerPoint</Application>
  <PresentationFormat>Custom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Salon</dc:title>
  <dc:creator>MATTHEWS, Amanda</dc:creator>
  <cp:lastModifiedBy>REID, Joshua</cp:lastModifiedBy>
  <cp:revision>16</cp:revision>
  <dcterms:created xsi:type="dcterms:W3CDTF">2016-09-16T02:28:10Z</dcterms:created>
  <dcterms:modified xsi:type="dcterms:W3CDTF">2021-02-02T03:02:40Z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