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4" d="100"/>
          <a:sy n="104" d="100"/>
        </p:scale>
        <p:origin x="456" y="120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956" y="1486694"/>
            <a:ext cx="6621512" cy="480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5" y="1457183"/>
            <a:ext cx="6625529" cy="4666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440" y="1457183"/>
            <a:ext cx="6626027" cy="466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4" y="1469207"/>
            <a:ext cx="6624737" cy="464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25334"/>
            <a:ext cx="6623942" cy="4803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5" y="1425334"/>
            <a:ext cx="6625530" cy="4775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4" y="1414686"/>
            <a:ext cx="6454786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40" y="1425096"/>
            <a:ext cx="6441484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95" y="1486694"/>
            <a:ext cx="6570336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1" y="1486694"/>
            <a:ext cx="655338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5" y="1530245"/>
            <a:ext cx="6654968" cy="4679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964" y="1530245"/>
            <a:ext cx="6594504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4" y="1416138"/>
            <a:ext cx="6669431" cy="49670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110" y="1416138"/>
            <a:ext cx="6565358" cy="49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53" y="1409378"/>
            <a:ext cx="6371678" cy="44638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1" y="1403240"/>
            <a:ext cx="6342415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580" y="1486694"/>
            <a:ext cx="6497151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1" y="1486694"/>
            <a:ext cx="648072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5" y="1486694"/>
            <a:ext cx="6629247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242" y="1486694"/>
            <a:ext cx="660007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2020-11-12T00:26:19+00:00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2020-11-12T00:26:24+00:00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2020-11-12T00:26:24+00:00</PPModeratedDate>
    <PPContentAuthor xmlns="fd79d500-426f-4b83-b4a1-1e2c3ec74fbe">
      <UserInfo>
        <DisplayName>NGUYEN, William</DisplayName>
        <AccountId>21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CA2F70-6130-4F21-860F-14D15B395884}"/>
</file>

<file path=customXml/itemProps2.xml><?xml version="1.0" encoding="utf-8"?>
<ds:datastoreItem xmlns:ds="http://schemas.openxmlformats.org/officeDocument/2006/customXml" ds:itemID="{BB153224-0030-4D13-8CF6-87B7FA8F1199}"/>
</file>

<file path=customXml/itemProps3.xml><?xml version="1.0" encoding="utf-8"?>
<ds:datastoreItem xmlns:ds="http://schemas.openxmlformats.org/officeDocument/2006/customXml" ds:itemID="{4BC9928E-C0E3-4F0B-9C87-A0A1B533AAC8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150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Around the Camp Fire  2017  </dc:title>
  <dc:creator>MATTHEWS, Amanda</dc:creator>
  <cp:lastModifiedBy>MATTHEWS, Amanda</cp:lastModifiedBy>
  <cp:revision>10</cp:revision>
  <dcterms:created xsi:type="dcterms:W3CDTF">2016-09-16T02:28:10Z</dcterms:created>
  <dcterms:modified xsi:type="dcterms:W3CDTF">2018-05-10T03:18:34Z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