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20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312" y="1416640"/>
            <a:ext cx="6729151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4733" y="419952"/>
            <a:ext cx="4751058" cy="67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0525" y="1486694"/>
            <a:ext cx="6815090" cy="4719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86694"/>
            <a:ext cx="6751247" cy="4719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2698"/>
            <a:ext cx="6740524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801" y="1486694"/>
            <a:ext cx="671838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740524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40525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08098"/>
            <a:ext cx="6738938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9" y="1560154"/>
            <a:ext cx="6743914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730534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858" y="1486694"/>
            <a:ext cx="7018820" cy="4692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0525" y="1486695"/>
            <a:ext cx="6975380" cy="469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2020-11-12T00:26:31+00:00</PPSubmittedDate>
    <PPContentApprover xmlns="fd79d500-426f-4b83-b4a1-1e2c3ec74fbe">
      <UserInfo>
        <DisplayName/>
        <AccountId xsi:nil="true"/>
        <AccountType/>
      </UserInfo>
    </PPContentApprover>
    <PPLastReviewedDate xmlns="fd79d500-426f-4b83-b4a1-1e2c3ec74fbe">2020-11-12T00:26:37+00:00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2020-11-12T00:26:36+00:00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 xsi:nil="true"/>
    <PPContentOwner xmlns="fd79d500-426f-4b83-b4a1-1e2c3ec74fbe">
      <UserInfo>
        <DisplayName/>
        <AccountId xsi:nil="true"/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D82B4807-9374-4076-84CF-8D1BD2596488}"/>
</file>

<file path=customXml/itemProps2.xml><?xml version="1.0" encoding="utf-8"?>
<ds:datastoreItem xmlns:ds="http://schemas.openxmlformats.org/officeDocument/2006/customXml" ds:itemID="{08AAAB1E-6F15-402B-89CD-7B4C9690974D}"/>
</file>

<file path=customXml/itemProps3.xml><?xml version="1.0" encoding="utf-8"?>
<ds:datastoreItem xmlns:ds="http://schemas.openxmlformats.org/officeDocument/2006/customXml" ds:itemID="{E0CE11CD-23FB-43A0-A6DE-63C49F3B6880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1399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An Unusual Friendship</dc:title>
  <dc:creator>MATTHEWS, Amanda</dc:creator>
  <cp:lastModifiedBy>MATTHEWS, Amanda</cp:lastModifiedBy>
  <cp:revision>16</cp:revision>
  <dcterms:created xsi:type="dcterms:W3CDTF">2016-09-16T02:28:10Z</dcterms:created>
  <dcterms:modified xsi:type="dcterms:W3CDTF">2018-09-13T01:28:17Z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