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7" autoAdjust="0"/>
    <p:restoredTop sz="94660"/>
  </p:normalViewPr>
  <p:slideViewPr>
    <p:cSldViewPr>
      <p:cViewPr varScale="1">
        <p:scale>
          <a:sx n="104" d="100"/>
          <a:sy n="104" d="100"/>
        </p:scale>
        <p:origin x="744" y="120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233" y="1558702"/>
            <a:ext cx="6791997" cy="468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24926" cy="47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225" y="1415421"/>
            <a:ext cx="6772237" cy="47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9688"/>
            <a:ext cx="6739732" cy="468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710" y="1414686"/>
            <a:ext cx="6779563" cy="4824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55" y="1414686"/>
            <a:ext cx="6783505" cy="4824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25096"/>
            <a:ext cx="6738938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5096"/>
            <a:ext cx="6740524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415" y="1486694"/>
            <a:ext cx="674004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54" y="1486694"/>
            <a:ext cx="6749217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391" y="1488146"/>
            <a:ext cx="6719230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80" y="1416138"/>
            <a:ext cx="6784426" cy="4967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046" y="1416139"/>
            <a:ext cx="6958203" cy="49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5113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138" y="1416138"/>
            <a:ext cx="6728325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8445"/>
            <a:ext cx="6769898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375" y="1498445"/>
            <a:ext cx="670708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86694"/>
            <a:ext cx="6740525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153" y="1486694"/>
            <a:ext cx="670456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2020-11-12T00:26:41+00:00</PPSubmittedDate>
    <PPContentApprover xmlns="fd79d500-426f-4b83-b4a1-1e2c3ec74fbe">
      <UserInfo>
        <DisplayName/>
        <AccountId xsi:nil="true"/>
        <AccountType/>
      </UserInfo>
    </PPContentApprover>
    <PPLastReviewedDate xmlns="fd79d500-426f-4b83-b4a1-1e2c3ec74fbe">2020-11-12T00:26:48+00:00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2020-11-12T00:26:48+00:00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 xsi:nil="true"/>
    <PPContentOwner xmlns="fd79d500-426f-4b83-b4a1-1e2c3ec74fbe">
      <UserInfo>
        <DisplayName/>
        <AccountId xsi:nil="true"/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299FBA-C600-4262-9D05-131A6097943F}"/>
</file>

<file path=customXml/itemProps2.xml><?xml version="1.0" encoding="utf-8"?>
<ds:datastoreItem xmlns:ds="http://schemas.openxmlformats.org/officeDocument/2006/customXml" ds:itemID="{9BD1E33E-F678-4C1C-8C94-14DB149926C4}"/>
</file>

<file path=customXml/itemProps3.xml><?xml version="1.0" encoding="utf-8"?>
<ds:datastoreItem xmlns:ds="http://schemas.openxmlformats.org/officeDocument/2006/customXml" ds:itemID="{B3E85CE9-7609-4E97-944C-CCDD7C380D52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171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 Splash</dc:title>
  <dc:creator>MATTHEWS, Amanda</dc:creator>
  <cp:lastModifiedBy>MATTHEWS, Amanda</cp:lastModifiedBy>
  <cp:revision>13</cp:revision>
  <dcterms:created xsi:type="dcterms:W3CDTF">2016-09-16T02:28:10Z</dcterms:created>
  <dcterms:modified xsi:type="dcterms:W3CDTF">2018-09-13T01:35:08Z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